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5" r:id="rId6"/>
    <p:sldId id="266" r:id="rId7"/>
    <p:sldId id="260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FC27F7-C05B-412E-91F2-FF58F6046CFB}" v="1" dt="2023-05-01T12:10:44.0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rg Schlembach" userId="b3b6ab80-3c86-441b-9d44-37736d0cc202" providerId="ADAL" clId="{5EFC27F7-C05B-412E-91F2-FF58F6046CFB}"/>
    <pc:docChg chg="modSld">
      <pc:chgData name="Joerg Schlembach" userId="b3b6ab80-3c86-441b-9d44-37736d0cc202" providerId="ADAL" clId="{5EFC27F7-C05B-412E-91F2-FF58F6046CFB}" dt="2023-05-01T12:10:44.088" v="0" actId="6549"/>
      <pc:docMkLst>
        <pc:docMk/>
      </pc:docMkLst>
      <pc:sldChg chg="modSp">
        <pc:chgData name="Joerg Schlembach" userId="b3b6ab80-3c86-441b-9d44-37736d0cc202" providerId="ADAL" clId="{5EFC27F7-C05B-412E-91F2-FF58F6046CFB}" dt="2023-05-01T12:10:44.088" v="0" actId="6549"/>
        <pc:sldMkLst>
          <pc:docMk/>
          <pc:sldMk cId="1131300361" sldId="266"/>
        </pc:sldMkLst>
        <pc:spChg chg="mod">
          <ac:chgData name="Joerg Schlembach" userId="b3b6ab80-3c86-441b-9d44-37736d0cc202" providerId="ADAL" clId="{5EFC27F7-C05B-412E-91F2-FF58F6046CFB}" dt="2023-05-01T12:10:44.088" v="0" actId="6549"/>
          <ac:spMkLst>
            <pc:docMk/>
            <pc:sldMk cId="1131300361" sldId="266"/>
            <ac:spMk id="3" creationId="{40FBCC6C-D928-00ED-634B-F8D9DEDD17A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721162-5BC6-8FAC-F7C8-7E814C1AE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45421E2-E653-58A9-5E43-AE0308AD1D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B781CC-D5D7-F995-B3D1-87E479B41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0567-9B8C-4901-8D04-561F83C7E9C9}" type="datetimeFigureOut">
              <a:rPr lang="de-DE" smtClean="0"/>
              <a:t>01.05.2023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236F8A-52FE-AD78-1B03-0798A0AA9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CF0467-8E3A-BCA0-DDE6-C75DECF1F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7DE3-3D61-4AE9-859E-FC64A42126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9223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96E0C5-4899-4B9E-82F3-82B1E9A8F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97FEB86-0973-5F8C-3948-219D57D4A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3F4738-DD6C-647C-5B77-3140F187B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0567-9B8C-4901-8D04-561F83C7E9C9}" type="datetimeFigureOut">
              <a:rPr lang="de-DE" smtClean="0"/>
              <a:t>01.05.2023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C5442B-3270-7C66-AB64-B6DAB7680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5FF5AA-792E-DF89-484C-955249065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7DE3-3D61-4AE9-859E-FC64A42126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2783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0F4B2D7-03F8-906D-0BBF-16EDE58161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258F936-5A81-C27A-8119-FB5200F6AC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1C4AFE-36AE-971A-1C4F-5CC498D63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0567-9B8C-4901-8D04-561F83C7E9C9}" type="datetimeFigureOut">
              <a:rPr lang="de-DE" smtClean="0"/>
              <a:t>01.05.2023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620298-1076-8831-55BD-D5E4F0D5E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3E1C418-4BB6-3990-9FA9-137921086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7DE3-3D61-4AE9-859E-FC64A42126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9712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5648C-F7CC-AF87-B1F4-D202FADA3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881B40-99E6-66DB-E89A-5546A04FD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A5FA92A-243B-D5A7-812F-9A8ABB10F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0567-9B8C-4901-8D04-561F83C7E9C9}" type="datetimeFigureOut">
              <a:rPr lang="de-DE" smtClean="0"/>
              <a:t>01.05.2023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6BF149-8FAB-3F92-576F-E0D5A85DE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758E47-CB44-2DDC-5177-42FE56DE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7DE3-3D61-4AE9-859E-FC64A42126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8842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3A47F2-9725-7A0C-8AC8-35350CB5E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9AFC227-FE85-3859-1E13-F4522E9FA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D0A844-0340-7B92-8AD6-EED92D16B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0567-9B8C-4901-8D04-561F83C7E9C9}" type="datetimeFigureOut">
              <a:rPr lang="de-DE" smtClean="0"/>
              <a:t>01.05.2023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40FFDE-F4D1-E4DC-B6E1-35C47B2A6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034A0C-5A5D-CDFF-6CCA-1A9C50A91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7DE3-3D61-4AE9-859E-FC64A42126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8078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4EF229-D07C-EF46-F6E8-EB3C73640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206BAE-E26D-A8F3-FB72-D253478F7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F19C821-EEFC-8170-BD92-0DCDEA1D8C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E717C51-1BE6-B756-C0E4-8AB2B4B62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0567-9B8C-4901-8D04-561F83C7E9C9}" type="datetimeFigureOut">
              <a:rPr lang="de-DE" smtClean="0"/>
              <a:t>01.05.2023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76310E9-E6AB-D39E-8163-26969D1A4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1806F64-27A8-3BBB-7F9B-35872BC2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7DE3-3D61-4AE9-859E-FC64A42126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4725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672648-4330-7A0D-2247-F122D50FF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787CC0F-A59C-F874-9BDB-C53946FB2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873BA18-C244-ABD2-DF46-C524C42319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F01F89B-03D2-8BDC-5348-8C9D4D3FCD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F2B60DB-42FA-5987-8117-823ADC1823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04BB2C4-2D48-F3F5-A0E0-0260F7D85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0567-9B8C-4901-8D04-561F83C7E9C9}" type="datetimeFigureOut">
              <a:rPr lang="de-DE" smtClean="0"/>
              <a:t>01.05.2023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8A6153E-3431-4E63-1443-F40EE29B1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2D5BFB7-F92F-541E-5704-F23C2870E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7DE3-3D61-4AE9-859E-FC64A42126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9108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6C6328-833E-2247-32DC-0D103E780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DFC9D1E-BA83-2F67-E402-C33BE1EB1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0567-9B8C-4901-8D04-561F83C7E9C9}" type="datetimeFigureOut">
              <a:rPr lang="de-DE" smtClean="0"/>
              <a:t>01.05.2023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117FE1D-CA19-9CCA-1DFB-A60D13BCC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D6DD59F-6A43-7AD5-4150-B43E63D3D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7DE3-3D61-4AE9-859E-FC64A42126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7582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00ECE03-4B28-BEB8-ADC4-AD9D11010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0567-9B8C-4901-8D04-561F83C7E9C9}" type="datetimeFigureOut">
              <a:rPr lang="de-DE" smtClean="0"/>
              <a:t>01.05.2023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54DB778-9E09-D6A3-94EB-71E34D43F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77B844F-5999-A22B-12A3-E3759DB29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7DE3-3D61-4AE9-859E-FC64A42126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2706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7B855D-697E-7FCF-CD11-5B20E2ABB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F1D33C-112F-3508-1A8C-79A1C94E8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4D56528-8FEC-B7E7-28FB-C38551558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2295A62-B1B6-8316-8559-945706E79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0567-9B8C-4901-8D04-561F83C7E9C9}" type="datetimeFigureOut">
              <a:rPr lang="de-DE" smtClean="0"/>
              <a:t>01.05.2023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4EF9E26-AFD3-F407-1C94-B1C372C44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E2DD2AB-E0BE-ABFF-1B50-D520A1C5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7DE3-3D61-4AE9-859E-FC64A42126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5086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F64AC0-C24B-63E5-6FC1-81D14B9E3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406EDBB-1A85-D320-7B40-88A41A53EC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D33F931-65D5-2A3A-4DF9-ACC8E0D52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A65C0DB-6FE5-AFC8-E2CC-CD71681CD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0567-9B8C-4901-8D04-561F83C7E9C9}" type="datetimeFigureOut">
              <a:rPr lang="de-DE" smtClean="0"/>
              <a:t>01.05.2023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09A82FB-1E22-2647-16BA-50D7AE122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B391C05-3845-535C-D056-B5A5737D3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7DE3-3D61-4AE9-859E-FC64A42126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1086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4370B68-FB2E-FC44-2722-6C3B3E796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7088A38-03BA-D038-FA64-E9401F282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3139DE5-2C71-52C5-AB39-03D745CAD1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50567-9B8C-4901-8D04-561F83C7E9C9}" type="datetimeFigureOut">
              <a:rPr lang="de-DE" smtClean="0"/>
              <a:t>01.05.2023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7FFEECA-C540-2F96-54FB-36C810844E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B93C9D7-3F49-E635-4571-D5352A2C0C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D7DE3-3D61-4AE9-859E-FC64A42126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386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ußzeilenplatzhalter 4">
            <a:extLst>
              <a:ext uri="{FF2B5EF4-FFF2-40B4-BE49-F238E27FC236}">
                <a16:creationId xmlns:a16="http://schemas.microsoft.com/office/drawing/2014/main" id="{15A75A84-7B82-FC6D-05FD-00E6238A7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/>
              <a:t>Jörg Schlembach</a:t>
            </a:r>
          </a:p>
        </p:txBody>
      </p:sp>
      <p:sp>
        <p:nvSpPr>
          <p:cNvPr id="3075" name="Foliennummernplatzhalter 5">
            <a:extLst>
              <a:ext uri="{FF2B5EF4-FFF2-40B4-BE49-F238E27FC236}">
                <a16:creationId xmlns:a16="http://schemas.microsoft.com/office/drawing/2014/main" id="{46F6C0E3-8ABC-A3CB-3491-70F643D5B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BEC37CF-74F7-4FD1-823A-A56FF56B3A52}" type="slidenum">
              <a:rPr lang="de-DE" altLang="de-DE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de-DE" altLang="de-DE" sz="140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E8A29E3A-2ED8-DF1C-EA6F-9F90B9AAE05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98694" y="3686176"/>
            <a:ext cx="7945399" cy="17526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de-DE" altLang="de-DE" sz="4000" b="1" dirty="0"/>
              <a:t>Preisverleihung </a:t>
            </a:r>
          </a:p>
          <a:p>
            <a:pPr marL="514350" indent="-514350" eaLnBrk="1" hangingPunct="1">
              <a:lnSpc>
                <a:spcPct val="90000"/>
              </a:lnSpc>
              <a:buAutoNum type="arabicPeriod"/>
            </a:pPr>
            <a:r>
              <a:rPr lang="de-DE" altLang="de-DE" sz="4000" b="1" dirty="0"/>
              <a:t>Lech-</a:t>
            </a:r>
            <a:r>
              <a:rPr lang="de-DE" altLang="de-DE" sz="4000" b="1" dirty="0" err="1"/>
              <a:t>Schmutter</a:t>
            </a:r>
            <a:r>
              <a:rPr lang="de-DE" altLang="de-DE" sz="4000" b="1" dirty="0"/>
              <a:t>-Pokalschießen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4000" b="1" dirty="0"/>
              <a:t>2023</a:t>
            </a:r>
          </a:p>
        </p:txBody>
      </p:sp>
      <p:pic>
        <p:nvPicPr>
          <p:cNvPr id="3077" name="Grafik 1">
            <a:extLst>
              <a:ext uri="{FF2B5EF4-FFF2-40B4-BE49-F238E27FC236}">
                <a16:creationId xmlns:a16="http://schemas.microsoft.com/office/drawing/2014/main" id="{FEBF9B7D-A17B-33C5-4EBD-4E31DE9EB7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612" y="438150"/>
            <a:ext cx="2087562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942332-4838-67F3-B812-D7D8AE375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/>
              <a:t>Teilnehmerzahlen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D16250D-2D68-9B68-DE3C-6433F3468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8599"/>
          </a:xfrm>
        </p:spPr>
        <p:txBody>
          <a:bodyPr>
            <a:normAutofit lnSpcReduction="10000"/>
          </a:bodyPr>
          <a:lstStyle/>
          <a:p>
            <a:r>
              <a:rPr lang="de-DE" dirty="0"/>
              <a:t>1. Platz:  </a:t>
            </a:r>
            <a:r>
              <a:rPr lang="de-DE" dirty="0" err="1"/>
              <a:t>Lechschützen</a:t>
            </a:r>
            <a:r>
              <a:rPr lang="de-DE" dirty="0"/>
              <a:t> </a:t>
            </a:r>
            <a:r>
              <a:rPr lang="de-DE" dirty="0" err="1"/>
              <a:t>Ellgau</a:t>
            </a:r>
            <a:r>
              <a:rPr lang="de-DE" dirty="0"/>
              <a:t> und Tell Westendorf        je 21 </a:t>
            </a:r>
          </a:p>
          <a:p>
            <a:endParaRPr lang="de-DE" dirty="0"/>
          </a:p>
          <a:p>
            <a:r>
              <a:rPr lang="de-DE" dirty="0"/>
              <a:t>3. Platz:  Tell Ehingen						18</a:t>
            </a:r>
          </a:p>
          <a:p>
            <a:endParaRPr lang="de-DE" dirty="0"/>
          </a:p>
          <a:p>
            <a:r>
              <a:rPr lang="de-DE" dirty="0"/>
              <a:t>4. Platz:  Gemütlichkeit </a:t>
            </a:r>
            <a:r>
              <a:rPr lang="de-DE" dirty="0" err="1"/>
              <a:t>Allmannshofen</a:t>
            </a:r>
            <a:r>
              <a:rPr lang="de-DE" dirty="0"/>
              <a:t>			14</a:t>
            </a:r>
          </a:p>
          <a:p>
            <a:endParaRPr lang="de-DE" dirty="0"/>
          </a:p>
          <a:p>
            <a:r>
              <a:rPr lang="de-DE" dirty="0"/>
              <a:t>5. Platz:  Bergschützen </a:t>
            </a:r>
            <a:r>
              <a:rPr lang="de-DE" dirty="0" err="1"/>
              <a:t>Kühlenthal</a:t>
            </a:r>
            <a:r>
              <a:rPr lang="de-DE" dirty="0"/>
              <a:t>				11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		</a:t>
            </a:r>
            <a:r>
              <a:rPr lang="de-DE" b="1" dirty="0"/>
              <a:t>Gesamtteilnehmerzahl:    85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66A70B4-56F2-59BA-19F7-D7C84E244C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4919" y="280988"/>
            <a:ext cx="1038225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57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11114E-BA05-DCEC-D799-1D9799BBA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Statistik Altersklassen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18E128-02AF-A9A5-02F1-76C27F0A7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19816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			männlich		weiblich		gesamt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Schüler		      8 		                 0 			      8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Jugend		      8			      3			      11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Erwachsene	     51       		     15		   	      66</a:t>
            </a:r>
          </a:p>
          <a:p>
            <a:pPr marL="0" indent="0">
              <a:buNone/>
            </a:pPr>
            <a:r>
              <a:rPr lang="de-DE" dirty="0"/>
              <a:t>_________________________________________________________    </a:t>
            </a:r>
          </a:p>
          <a:p>
            <a:pPr marL="0" indent="0">
              <a:buNone/>
            </a:pPr>
            <a:r>
              <a:rPr lang="de-DE" sz="2400" dirty="0"/>
              <a:t>Gesamt		       67			       18			        85	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dirty="0"/>
              <a:t>			Luftgewehr		66</a:t>
            </a:r>
          </a:p>
          <a:p>
            <a:pPr marL="0" indent="0">
              <a:buNone/>
            </a:pPr>
            <a:r>
              <a:rPr lang="de-DE" dirty="0"/>
              <a:t>			Luftpistole		19</a:t>
            </a: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BFA9734-CD09-A07A-8290-AC3FBF9296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5575" y="280988"/>
            <a:ext cx="1038225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24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3D5405-4DFB-A7A5-7D8A-FF5BE7CE5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Podestplätze Schüler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0FBCC6C-D928-00ED-634B-F8D9DEDD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5121"/>
            <a:ext cx="11039856" cy="290182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de-DE" dirty="0"/>
              <a:t>Platz	Philip Dittrich	</a:t>
            </a:r>
            <a:r>
              <a:rPr lang="de-DE" dirty="0" err="1"/>
              <a:t>Lechschützen</a:t>
            </a:r>
            <a:r>
              <a:rPr lang="de-DE" dirty="0"/>
              <a:t> </a:t>
            </a:r>
            <a:r>
              <a:rPr lang="de-DE" dirty="0" err="1"/>
              <a:t>Ellgau</a:t>
            </a:r>
            <a:r>
              <a:rPr lang="de-DE" dirty="0"/>
              <a:t>	    184,0 Punkte</a:t>
            </a:r>
          </a:p>
          <a:p>
            <a:pPr marL="514350" indent="-514350">
              <a:buAutoNum type="arabicPeriod"/>
            </a:pP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Platz	Leon Fritscher	Bergschützen </a:t>
            </a:r>
            <a:r>
              <a:rPr lang="de-DE" dirty="0" err="1"/>
              <a:t>Kühlenthal</a:t>
            </a:r>
            <a:r>
              <a:rPr lang="de-DE" dirty="0"/>
              <a:t>	     356,9 Punkte</a:t>
            </a:r>
          </a:p>
          <a:p>
            <a:pPr marL="514350" indent="-514350">
              <a:buAutoNum type="arabicPeriod"/>
            </a:pP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Platz	Julian Mayer		</a:t>
            </a:r>
            <a:r>
              <a:rPr lang="de-DE" dirty="0" err="1"/>
              <a:t>Lechschützen</a:t>
            </a:r>
            <a:r>
              <a:rPr lang="de-DE" dirty="0"/>
              <a:t> </a:t>
            </a:r>
            <a:r>
              <a:rPr lang="de-DE" dirty="0" err="1"/>
              <a:t>Ellgau</a:t>
            </a:r>
            <a:r>
              <a:rPr lang="de-DE" dirty="0"/>
              <a:t>	     449,0 Punkte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93C0422-427E-EF69-5A51-27209AA268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5575" y="365125"/>
            <a:ext cx="1038225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86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3D5405-4DFB-A7A5-7D8A-FF5BE7CE5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Podestplätze Jugend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0FBCC6C-D928-00ED-634B-F8D9DEDD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5121"/>
            <a:ext cx="11039856" cy="290182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de-DE" dirty="0"/>
              <a:t>Platz	Marlene Leichtle	Tell Westendorf		    112,3 Punkte</a:t>
            </a:r>
          </a:p>
          <a:p>
            <a:pPr marL="514350" indent="-514350">
              <a:buAutoNum type="arabicPeriod"/>
            </a:pP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Platz	Niklas Meir		Bergschützen </a:t>
            </a:r>
            <a:r>
              <a:rPr lang="de-DE" dirty="0" err="1"/>
              <a:t>Kühlenthal</a:t>
            </a:r>
            <a:r>
              <a:rPr lang="de-DE" dirty="0"/>
              <a:t>	    121,9 Punkte</a:t>
            </a:r>
          </a:p>
          <a:p>
            <a:pPr marL="514350" indent="-514350">
              <a:buAutoNum type="arabicPeriod"/>
            </a:pP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Platz	Maximilian Dorfmüller	Tell Westendorf	    130,0  Punkte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93C0422-427E-EF69-5A51-27209AA268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5575" y="365125"/>
            <a:ext cx="1038225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43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3D5405-4DFB-A7A5-7D8A-FF5BE7CE5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Podestplätze Erwachsene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0FBCC6C-D928-00ED-634B-F8D9DEDD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5121"/>
            <a:ext cx="11039856" cy="290182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de-DE" dirty="0"/>
              <a:t>Platz    Armin Belli	       Tell Ehingen			        18,8 Punkte</a:t>
            </a:r>
          </a:p>
          <a:p>
            <a:pPr marL="514350" indent="-514350">
              <a:buAutoNum type="arabicPeriod"/>
            </a:pP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Platz    Christoph Mayer    </a:t>
            </a:r>
            <a:r>
              <a:rPr lang="de-DE" dirty="0" err="1"/>
              <a:t>Lechschützen</a:t>
            </a:r>
            <a:r>
              <a:rPr lang="de-DE" dirty="0"/>
              <a:t> </a:t>
            </a:r>
            <a:r>
              <a:rPr lang="de-DE" dirty="0" err="1"/>
              <a:t>Ellgau</a:t>
            </a:r>
            <a:r>
              <a:rPr lang="de-DE" dirty="0"/>
              <a:t>	                    27,1 Punkte</a:t>
            </a:r>
          </a:p>
          <a:p>
            <a:pPr marL="514350" indent="-514350">
              <a:buAutoNum type="arabicPeriod"/>
            </a:pP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Platz    Manuela Abt          Gemütlichkeit </a:t>
            </a:r>
            <a:r>
              <a:rPr lang="de-DE" dirty="0" err="1"/>
              <a:t>Allmannshofen</a:t>
            </a:r>
            <a:r>
              <a:rPr lang="de-DE" dirty="0"/>
              <a:t>    32,0 Punkte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93C0422-427E-EF69-5A51-27209AA268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5575" y="365125"/>
            <a:ext cx="1038225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30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0ED528-A2C8-5FCB-E84F-77D5726B0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/>
              <a:t>Gesamtergebnis der Vereine nach Punkten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7953A0-3C33-32AC-6F8A-FA58E9B89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de-DE" dirty="0"/>
              <a:t>Sieger		</a:t>
            </a:r>
            <a:r>
              <a:rPr lang="de-DE" dirty="0" err="1"/>
              <a:t>Lechschützen</a:t>
            </a:r>
            <a:r>
              <a:rPr lang="de-DE" dirty="0"/>
              <a:t> </a:t>
            </a:r>
            <a:r>
              <a:rPr lang="de-DE" dirty="0" err="1"/>
              <a:t>Ellgau</a:t>
            </a:r>
            <a:r>
              <a:rPr lang="de-DE" dirty="0"/>
              <a:t>		785,3 Punkte</a:t>
            </a:r>
          </a:p>
          <a:p>
            <a:pPr marL="514350" indent="-514350">
              <a:buAutoNum type="arabicPeriod"/>
            </a:pP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Sieger		Tell Westendorf			1137,8 Punkte</a:t>
            </a:r>
          </a:p>
          <a:p>
            <a:pPr marL="514350" indent="-514350">
              <a:buAutoNum type="arabicPeriod"/>
            </a:pP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Sieger		Tell Ehingen				1200,7 Punkte</a:t>
            </a:r>
          </a:p>
          <a:p>
            <a:pPr marL="514350" indent="-514350">
              <a:buAutoNum type="arabicPeriod"/>
            </a:pP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Sieger		Gemütlichkeit </a:t>
            </a:r>
            <a:r>
              <a:rPr lang="de-DE" dirty="0" err="1"/>
              <a:t>Allmannshofen</a:t>
            </a:r>
            <a:r>
              <a:rPr lang="de-DE" dirty="0"/>
              <a:t>	1391,3 Punkte</a:t>
            </a:r>
          </a:p>
          <a:p>
            <a:pPr marL="514350" indent="-514350">
              <a:buAutoNum type="arabicPeriod"/>
            </a:pP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Sieger		Bergschützen </a:t>
            </a:r>
            <a:r>
              <a:rPr lang="de-DE" dirty="0" err="1"/>
              <a:t>Kühlenthal</a:t>
            </a:r>
            <a:r>
              <a:rPr lang="de-DE" dirty="0"/>
              <a:t>		2373,0 Punkte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31157F2-E0F8-A3FA-A9AF-DB25EA72D9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5575" y="280988"/>
            <a:ext cx="1038225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60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299</Words>
  <Application>Microsoft Office PowerPoint</Application>
  <PresentationFormat>Breitbild</PresentationFormat>
  <Paragraphs>53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</vt:lpstr>
      <vt:lpstr>PowerPoint-Präsentation</vt:lpstr>
      <vt:lpstr>Teilnehmerzahlen</vt:lpstr>
      <vt:lpstr>Statistik Altersklassen</vt:lpstr>
      <vt:lpstr>Podestplätze Schüler</vt:lpstr>
      <vt:lpstr>Podestplätze Jugend</vt:lpstr>
      <vt:lpstr>Podestplätze Erwachsene</vt:lpstr>
      <vt:lpstr>Gesamtergebnis der Vereine nach Punkten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Joerg Schlembach</dc:creator>
  <cp:lastModifiedBy>Joerg Schlembach</cp:lastModifiedBy>
  <cp:revision>1</cp:revision>
  <dcterms:created xsi:type="dcterms:W3CDTF">2023-05-01T11:33:48Z</dcterms:created>
  <dcterms:modified xsi:type="dcterms:W3CDTF">2023-05-01T12:10:52Z</dcterms:modified>
</cp:coreProperties>
</file>